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  <p:sldId id="319" r:id="rId41"/>
    <p:sldId id="315" r:id="rId42"/>
    <p:sldId id="316" r:id="rId43"/>
    <p:sldId id="313" r:id="rId44"/>
    <p:sldId id="314" r:id="rId45"/>
    <p:sldId id="320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956</Words>
  <Application>Microsoft Office PowerPoint</Application>
  <PresentationFormat>Grand écran</PresentationFormat>
  <Paragraphs>218</Paragraphs>
  <Slides>45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Principales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44</cp:revision>
  <dcterms:created xsi:type="dcterms:W3CDTF">2022-09-12T12:45:36Z</dcterms:created>
  <dcterms:modified xsi:type="dcterms:W3CDTF">2022-09-23T08:54:40Z</dcterms:modified>
</cp:coreProperties>
</file>